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2712" y="-85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03215353911\Downloads\CAD 5.png"/>
          <p:cNvPicPr>
            <a:picLocks noChangeAspect="1" noChangeArrowheads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8602" t="193" r="23905"/>
          <a:stretch/>
        </p:blipFill>
        <p:spPr bwMode="auto">
          <a:xfrm>
            <a:off x="-2224583" y="0"/>
            <a:ext cx="1137919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843808" y="836712"/>
            <a:ext cx="5972200" cy="1944216"/>
          </a:xfrm>
        </p:spPr>
        <p:txBody>
          <a:bodyPr>
            <a:normAutofit/>
          </a:bodyPr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2483768" y="3356992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dirty="0" smtClean="0"/>
              <a:t>Clique para editar o estilo do subtítulo mestre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44898968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8" name="Picture 6" descr="C:\Users\03215353911\Downloads\Fundo CAD 3.png"/>
          <p:cNvPicPr>
            <a:picLocks noChangeAspect="1" noChangeArrowheads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4031" b="10565"/>
          <a:stretch/>
        </p:blipFill>
        <p:spPr bwMode="auto">
          <a:xfrm rot="10800000">
            <a:off x="0" y="-2"/>
            <a:ext cx="9144000" cy="69723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9" name="Picture 7" descr="C:\Users\03215353911\Downloads\CADlogomelhorado.pn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67988" y="1156551"/>
            <a:ext cx="1036025" cy="5213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80" name="Picture 8" descr="C:\Users\03215353911\Downloads\vertical_sigla_fundo_claro.png"/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0466" y="1962944"/>
            <a:ext cx="551070" cy="7596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29208" y="274638"/>
            <a:ext cx="7139136" cy="1143000"/>
          </a:xfrm>
        </p:spPr>
        <p:txBody>
          <a:bodyPr>
            <a:normAutofit/>
          </a:bodyPr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r>
              <a:rPr lang="pt-BR" dirty="0" smtClean="0"/>
              <a:t>Clique para editar o título mestre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39552" y="1700808"/>
            <a:ext cx="7200800" cy="442535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pt-BR" dirty="0" smtClean="0"/>
              <a:t>Clique para editar o texto mestre</a:t>
            </a:r>
          </a:p>
          <a:p>
            <a:pPr lvl="1"/>
            <a:r>
              <a:rPr lang="pt-BR" dirty="0" smtClean="0"/>
              <a:t>Segundo nível</a:t>
            </a:r>
          </a:p>
          <a:p>
            <a:pPr lvl="2"/>
            <a:r>
              <a:rPr lang="pt-BR" dirty="0" smtClean="0"/>
              <a:t>Terceiro nível</a:t>
            </a:r>
          </a:p>
          <a:p>
            <a:pPr lvl="3"/>
            <a:r>
              <a:rPr lang="pt-BR" dirty="0" smtClean="0"/>
              <a:t>Quarto nível</a:t>
            </a:r>
          </a:p>
          <a:p>
            <a:pPr lvl="4"/>
            <a:r>
              <a:rPr lang="pt-BR" dirty="0" smtClean="0"/>
              <a:t>Quinto nível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56285213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6" descr="C:\Users\03215353911\Downloads\Fundo CAD 3.png"/>
          <p:cNvPicPr>
            <a:picLocks noChangeAspect="1" noChangeArrowheads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4031" b="10565"/>
          <a:stretch/>
        </p:blipFill>
        <p:spPr bwMode="auto">
          <a:xfrm rot="10800000">
            <a:off x="0" y="-2"/>
            <a:ext cx="9144000" cy="69723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7" descr="C:\Users\03215353911\Downloads\CADlogomelhorado.pn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67988" y="1156551"/>
            <a:ext cx="1036025" cy="5213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Picture 8" descr="C:\Users\03215353911\Downloads\vertical_sigla_fundo_claro.png"/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0466" y="1962944"/>
            <a:ext cx="551070" cy="7596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67544" y="276679"/>
            <a:ext cx="7128792" cy="1140566"/>
          </a:xfrm>
        </p:spPr>
        <p:txBody>
          <a:bodyPr>
            <a:normAutofit/>
          </a:bodyPr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r>
              <a:rPr lang="pt-BR" dirty="0" smtClean="0"/>
              <a:t>Clique para editar o título mestre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39341"/>
            <a:ext cx="3466728" cy="4525963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 sz="2400">
                <a:solidFill>
                  <a:schemeClr val="bg1"/>
                </a:solidFill>
              </a:defRPr>
            </a:lvl2pPr>
            <a:lvl3pPr>
              <a:defRPr sz="2000">
                <a:solidFill>
                  <a:schemeClr val="bg1"/>
                </a:solidFill>
              </a:defRPr>
            </a:lvl3pPr>
            <a:lvl4pPr>
              <a:defRPr sz="1800">
                <a:solidFill>
                  <a:schemeClr val="bg1"/>
                </a:solidFill>
              </a:defRPr>
            </a:lvl4pPr>
            <a:lvl5pPr>
              <a:defRPr sz="1800">
                <a:solidFill>
                  <a:schemeClr val="bg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dirty="0" smtClean="0"/>
              <a:t>Clique para editar o texto mestre</a:t>
            </a:r>
          </a:p>
          <a:p>
            <a:pPr lvl="1"/>
            <a:r>
              <a:rPr lang="pt-BR" dirty="0" smtClean="0"/>
              <a:t>Segundo nível</a:t>
            </a:r>
          </a:p>
          <a:p>
            <a:pPr lvl="2"/>
            <a:r>
              <a:rPr lang="pt-BR" dirty="0" smtClean="0"/>
              <a:t>Terceiro nível</a:t>
            </a:r>
          </a:p>
          <a:p>
            <a:pPr lvl="3"/>
            <a:r>
              <a:rPr lang="pt-BR" dirty="0" smtClean="0"/>
              <a:t>Quarto nível</a:t>
            </a:r>
          </a:p>
          <a:p>
            <a:pPr lvl="4"/>
            <a:r>
              <a:rPr lang="pt-BR" dirty="0" smtClean="0"/>
              <a:t>Quinto nível</a:t>
            </a:r>
            <a:endParaRPr lang="pt-BR" dirty="0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042584" y="1639341"/>
            <a:ext cx="3697768" cy="4525963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 sz="2400">
                <a:solidFill>
                  <a:schemeClr val="bg1"/>
                </a:solidFill>
              </a:defRPr>
            </a:lvl2pPr>
            <a:lvl3pPr>
              <a:defRPr sz="2000">
                <a:solidFill>
                  <a:schemeClr val="bg1"/>
                </a:solidFill>
              </a:defRPr>
            </a:lvl3pPr>
            <a:lvl4pPr>
              <a:defRPr sz="1800">
                <a:solidFill>
                  <a:schemeClr val="bg1"/>
                </a:solidFill>
              </a:defRPr>
            </a:lvl4pPr>
            <a:lvl5pPr>
              <a:defRPr sz="1800">
                <a:solidFill>
                  <a:schemeClr val="bg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dirty="0" smtClean="0"/>
              <a:t>Clique para editar o texto mestre</a:t>
            </a:r>
          </a:p>
          <a:p>
            <a:pPr lvl="1"/>
            <a:r>
              <a:rPr lang="pt-BR" dirty="0" smtClean="0"/>
              <a:t>Segundo nível</a:t>
            </a:r>
          </a:p>
          <a:p>
            <a:pPr lvl="2"/>
            <a:r>
              <a:rPr lang="pt-BR" dirty="0" smtClean="0"/>
              <a:t>Terceiro nível</a:t>
            </a:r>
          </a:p>
          <a:p>
            <a:pPr lvl="3"/>
            <a:r>
              <a:rPr lang="pt-BR" dirty="0" smtClean="0"/>
              <a:t>Quarto nível</a:t>
            </a:r>
          </a:p>
          <a:p>
            <a:pPr lvl="4"/>
            <a:r>
              <a:rPr lang="pt-BR" dirty="0" smtClean="0"/>
              <a:t>Quinto nível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20250877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1907704" y="274638"/>
            <a:ext cx="6779096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dirty="0" smtClean="0"/>
              <a:t>Clique para editar o texto mestre</a:t>
            </a:r>
          </a:p>
          <a:p>
            <a:pPr lvl="1"/>
            <a:r>
              <a:rPr lang="pt-BR" dirty="0" smtClean="0"/>
              <a:t>Segundo nível</a:t>
            </a:r>
          </a:p>
          <a:p>
            <a:pPr lvl="2"/>
            <a:r>
              <a:rPr lang="pt-BR" dirty="0" smtClean="0"/>
              <a:t>Terceiro nível</a:t>
            </a:r>
          </a:p>
          <a:p>
            <a:pPr lvl="3"/>
            <a:r>
              <a:rPr lang="pt-BR" dirty="0" smtClean="0"/>
              <a:t>Quarto nível</a:t>
            </a:r>
          </a:p>
          <a:p>
            <a:pPr lvl="4"/>
            <a:r>
              <a:rPr lang="pt-BR" dirty="0" smtClean="0"/>
              <a:t>Quinto nível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9615117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36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bg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487889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3565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</TotalTime>
  <Words>0</Words>
  <Application>Microsoft Office PowerPoint</Application>
  <PresentationFormat>Apresentação na tela (4:3)</PresentationFormat>
  <Paragraphs>0</Paragraphs>
  <Slides>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2</vt:i4>
      </vt:variant>
    </vt:vector>
  </HeadingPairs>
  <TitlesOfParts>
    <vt:vector size="3" baseType="lpstr">
      <vt:lpstr>Tema do Office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Andressa Sasaki Vasques Pacheco</dc:creator>
  <cp:lastModifiedBy>Andressa Sasaki Vasques Pacheco</cp:lastModifiedBy>
  <cp:revision>5</cp:revision>
  <dcterms:created xsi:type="dcterms:W3CDTF">2020-07-17T13:25:14Z</dcterms:created>
  <dcterms:modified xsi:type="dcterms:W3CDTF">2020-07-17T14:10:43Z</dcterms:modified>
</cp:coreProperties>
</file>